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MVDzw+HLCpjdziEV07pUxVXU0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7fc2103a33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g17fc2103a33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18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411"/>
              </a:schemeClr>
            </a:solidFill>
            <a:ln>
              <a:noFill/>
            </a:ln>
          </p:spPr>
        </p:sp>
        <p:cxnSp>
          <p:nvCxnSpPr>
            <p:cNvPr id="25" name="Google Shape;25;p1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1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1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28" name="Google Shape;28;p1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1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4C81">
                <a:alpha val="49411"/>
              </a:srgbClr>
            </a:solidFill>
            <a:ln>
              <a:noFill/>
            </a:ln>
          </p:spPr>
        </p:sp>
        <p:sp>
          <p:nvSpPr>
            <p:cNvPr id="31" name="Google Shape;31;p1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32" name="Google Shape;32;p1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7B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1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1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Legenda">
  <p:cSld name="Título e Legend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ção com Legenda">
  <p:cSld name="Citação com Legend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2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03" name="Google Shape;103;p2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rtão de Nome">
  <p:cSld name="Cartão de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2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o Cartão de Nome">
  <p:cSld name="Citar o Cartão de Nom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3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8" name="Google Shape;118;p3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iro ou Falso">
  <p:cSld name="Verdadeiro ou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3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3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3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3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2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2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89" name="Google Shape;89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10" name="Google Shape;10;p1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4C81">
                <a:alpha val="49411"/>
              </a:srgbClr>
            </a:solidFill>
            <a:ln>
              <a:noFill/>
            </a:ln>
          </p:spPr>
        </p:sp>
        <p:sp>
          <p:nvSpPr>
            <p:cNvPr id="13" name="Google Shape;13;p1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14" name="Google Shape;14;p1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7B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Trebuchet MS"/>
              <a:buNone/>
            </a:pPr>
            <a:r>
              <a:rPr lang="pt-BR" sz="6600"/>
              <a:t>STP GAME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pt-BR" sz="2400"/>
              <a:t>Apresentação do Jogo</a:t>
            </a:r>
            <a:endParaRPr/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42973" y="610130"/>
            <a:ext cx="2009775" cy="220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Introdução</a:t>
            </a:r>
            <a:endParaRPr/>
          </a:p>
        </p:txBody>
      </p:sp>
      <p:sp>
        <p:nvSpPr>
          <p:cNvPr id="151" name="Google Shape;151;p2"/>
          <p:cNvSpPr txBox="1"/>
          <p:nvPr>
            <p:ph idx="1" type="body"/>
          </p:nvPr>
        </p:nvSpPr>
        <p:spPr>
          <a:xfrm>
            <a:off x="677334" y="2160589"/>
            <a:ext cx="8596800" cy="43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rebuchet MS"/>
              <a:buChar char="►"/>
            </a:pPr>
            <a:r>
              <a:rPr lang="pt-BR" sz="2600">
                <a:solidFill>
                  <a:schemeClr val="dk1"/>
                </a:solidFill>
              </a:rPr>
              <a:t>O Stakeholders é um jogo de treinamento de capital social, onde os jogadores decidem se vão investir ou não em determinada empresa por meio de cédulas de votação. </a:t>
            </a:r>
            <a:endParaRPr sz="2600">
              <a:solidFill>
                <a:schemeClr val="dk1"/>
              </a:solidFill>
            </a:endParaRPr>
          </a:p>
          <a:p>
            <a:pPr indent="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-38608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rebuchet MS"/>
              <a:buChar char="►"/>
            </a:pPr>
            <a:r>
              <a:rPr lang="pt-BR" sz="2600">
                <a:solidFill>
                  <a:schemeClr val="dk1"/>
                </a:solidFill>
              </a:rPr>
              <a:t>Jogo para no mínimo 08 jogadores;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pt-BR" sz="2600">
                <a:solidFill>
                  <a:schemeClr val="dk1"/>
                </a:solidFill>
              </a:rPr>
              <a:t> </a:t>
            </a:r>
            <a:endParaRPr sz="2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Objetivo</a:t>
            </a:r>
            <a:endParaRPr/>
          </a:p>
        </p:txBody>
      </p:sp>
      <p:sp>
        <p:nvSpPr>
          <p:cNvPr id="157" name="Google Shape;157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608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►"/>
            </a:pPr>
            <a:r>
              <a:rPr lang="pt-BR" sz="2600"/>
              <a:t>O intuito é que os participantes tenham ganhos no </a:t>
            </a:r>
            <a:r>
              <a:rPr lang="pt-BR" sz="2600">
                <a:solidFill>
                  <a:schemeClr val="dk1"/>
                </a:solidFill>
              </a:rPr>
              <a:t>processo de absorção do conhecimentos acerca do tema de Responsabilidade Social a partir de cada rodada jogada.</a:t>
            </a:r>
            <a:endParaRPr sz="2600"/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7fc2103a33_0_41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Pontuação:</a:t>
            </a:r>
            <a:endParaRPr/>
          </a:p>
        </p:txBody>
      </p:sp>
      <p:sp>
        <p:nvSpPr>
          <p:cNvPr id="163" name="Google Shape;163;g17fc2103a33_0_41"/>
          <p:cNvSpPr txBox="1"/>
          <p:nvPr>
            <p:ph idx="1" type="body"/>
          </p:nvPr>
        </p:nvSpPr>
        <p:spPr>
          <a:xfrm>
            <a:off x="677324" y="1507150"/>
            <a:ext cx="8596800" cy="19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900">
                <a:solidFill>
                  <a:schemeClr val="dk1"/>
                </a:solidFill>
              </a:rPr>
              <a:t>BI = número de I x 2 (1)</a:t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900">
                <a:solidFill>
                  <a:schemeClr val="dk1"/>
                </a:solidFill>
              </a:rPr>
              <a:t>BN = BI + 3 (2)</a:t>
            </a:r>
            <a:endParaRPr b="1" sz="1900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ado">
  <a:themeElements>
    <a:clrScheme name="Azul Quente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2022-08-31T14:57:06Z</dcterms:created>
  <dc:creator>Games New</dc:creator>
</cp:coreProperties>
</file>