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DE3F76-7112-529E-3D11-F2A133277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7C57102-F14A-78F3-A253-850A42DEB7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ECEDE5-F29B-DF4E-1EEE-30F075090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EEF74-BF87-404E-A562-5D6DF14A9177}" type="datetimeFigureOut">
              <a:rPr lang="pt-BR" smtClean="0"/>
              <a:t>28/11/2022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0C55E8-BFC3-6998-2759-BDBD545F4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299F341-27FF-F5F0-D045-A285E5380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C903-792C-4662-A9FD-44D4994DBF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2982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E06345-E46B-14FF-F52E-5020F8F9A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39F314C-2984-52B3-EF49-7AA12A804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282C8DA-61A6-7503-E6BA-4A065009B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EEF74-BF87-404E-A562-5D6DF14A9177}" type="datetimeFigureOut">
              <a:rPr lang="pt-BR" smtClean="0"/>
              <a:t>28/11/2022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1B7B137-F9F3-B5FE-51C6-7847644F4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FFE6AC-930C-0E19-8F80-26C21FFF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C903-792C-4662-A9FD-44D4994DBF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5988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3E0124F-5000-D70F-C1DF-5ABF21CFA0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54C87F0-6119-3D72-7B71-D309EED440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B3C597-EE0C-9A13-D96E-6437C7EE7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EEF74-BF87-404E-A562-5D6DF14A9177}" type="datetimeFigureOut">
              <a:rPr lang="pt-BR" smtClean="0"/>
              <a:t>28/11/2022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D6AEA3-ACBA-9832-AA1A-4FE4FA1A3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9F5DFDF-8264-8F15-B976-CDD8B549E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C903-792C-4662-A9FD-44D4994DBF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5740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5DC228-A863-D492-666B-4AF0DA052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9D3A600-70A5-CD6C-6F7A-8CA2BEDAE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E093DB-DAAB-CC54-AEC8-395969215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EEF74-BF87-404E-A562-5D6DF14A9177}" type="datetimeFigureOut">
              <a:rPr lang="pt-BR" smtClean="0"/>
              <a:t>28/11/2022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C0B2E3F-0434-C668-418E-C61FA456A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C19257D-1179-5B15-6575-A11AFBF4D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C903-792C-4662-A9FD-44D4994DBF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4963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2D7701-CB39-3AD7-0D14-80A1E3FC4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E9EB82C-C318-215E-52B2-F4556673D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036A2FA-7D7F-39D7-281E-E60621A37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EEF74-BF87-404E-A562-5D6DF14A9177}" type="datetimeFigureOut">
              <a:rPr lang="pt-BR" smtClean="0"/>
              <a:t>28/11/2022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944C9DC-EA20-E465-33B8-F4E4B3875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CFB31BF-C0D8-BBDC-262C-71BF50147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C903-792C-4662-A9FD-44D4994DBF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9908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C69477-9AA0-F384-A555-F5F48D1B0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52FA2E4-742E-C5EF-7DC4-CE3D4AAC04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B586F69-CC87-3BDE-2B7E-1A5299C8B9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412D47B-91C6-866F-E431-BE6317E8D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EEF74-BF87-404E-A562-5D6DF14A9177}" type="datetimeFigureOut">
              <a:rPr lang="pt-BR" smtClean="0"/>
              <a:t>28/11/2022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543E628-674A-E144-8848-C4BD502D1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D803043-A8A9-4869-7AD5-D1F2C41E6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C903-792C-4662-A9FD-44D4994DBF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7966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BED58F-B4B2-A37D-1F87-7126A2A0C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6E84BFC-E552-074D-AF5C-B3A5961058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569DC0F-01C8-BE3A-E16E-4DB933F802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B75CD0B-2887-8AC2-718C-220C4611F2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DBFE2E7-5CD9-515A-E804-1DFA9BECEE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239E61F-AB3B-CB03-DEC9-619F38875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EEF74-BF87-404E-A562-5D6DF14A9177}" type="datetimeFigureOut">
              <a:rPr lang="pt-BR" smtClean="0"/>
              <a:t>28/11/2022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9AF88AA-C793-4FF1-0042-11A9A7D6B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95466DD-CF75-20D1-F373-BD1F9A348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C903-792C-4662-A9FD-44D4994DBF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662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A9CEE0-F572-93E8-4DEA-53BC59756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B1F62F7-DFB7-EECA-3BA4-2599DC64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EEF74-BF87-404E-A562-5D6DF14A9177}" type="datetimeFigureOut">
              <a:rPr lang="pt-BR" smtClean="0"/>
              <a:t>28/11/2022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2C5DABF-170D-9F01-A259-ADF7A2E0D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BCE9B63-4890-CF87-3B92-44BC69A9D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C903-792C-4662-A9FD-44D4994DBF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1331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745A6EB-ADA5-1D1E-F658-8D7480CB6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EEF74-BF87-404E-A562-5D6DF14A9177}" type="datetimeFigureOut">
              <a:rPr lang="pt-BR" smtClean="0"/>
              <a:t>28/11/2022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076793A-DCA0-4E33-CEC5-1C2193D10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BFDF6E9-725A-4FBC-007C-3877FCAA4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C903-792C-4662-A9FD-44D4994DBF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723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1C89A3-260A-593F-FF18-8935B3AF1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255CAF7-EB3F-2CEC-2B25-0F2622FFA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96A297F-6769-108D-CE52-29CC1754B5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52CDEB9-3209-B1B3-8DCF-837B19166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EEF74-BF87-404E-A562-5D6DF14A9177}" type="datetimeFigureOut">
              <a:rPr lang="pt-BR" smtClean="0"/>
              <a:t>28/11/2022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3D1578E-3DD3-604A-19BF-03FD18520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E904F4C-4F15-CC29-DFBA-7D2D56454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C903-792C-4662-A9FD-44D4994DBF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088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2D5B5-4A4D-0F35-547D-74FCAF966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BFE617E-3560-5DFD-A2E5-51A1CD27BD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CD7FBAB-BEB6-77FA-3C04-49C5D57DEA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B363D00-22F7-D014-7F60-439DC7B67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EEF74-BF87-404E-A562-5D6DF14A9177}" type="datetimeFigureOut">
              <a:rPr lang="pt-BR" smtClean="0"/>
              <a:t>28/11/2022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276DD07-68D1-0891-1DB8-0D877A40D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052ED33-6AF5-4DC5-BA01-25128149A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C903-792C-4662-A9FD-44D4994DBF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813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AA68013-9DCD-F159-2C57-F61D8F34C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D52D4D4-3661-6293-0CB4-11321940A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27809FD-39F5-F1C8-E0BE-6C262F4929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EEF74-BF87-404E-A562-5D6DF14A9177}" type="datetimeFigureOut">
              <a:rPr lang="pt-BR" smtClean="0"/>
              <a:t>28/11/2022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711CFF8-4275-CEAA-985F-1190DE3DC4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F672121-8002-E3A3-E407-F062396884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2C903-792C-4662-A9FD-44D4994DBF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9710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7B05C0-3493-7879-493A-FE0D2B67B8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AC7028-BAF8-C744-BA07-7E33B98914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45.png">
            <a:extLst>
              <a:ext uri="{FF2B5EF4-FFF2-40B4-BE49-F238E27FC236}">
                <a16:creationId xmlns:a16="http://schemas.microsoft.com/office/drawing/2014/main" id="{08D15C2A-B659-E4BD-9C1C-6370E85DC60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51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1CE4E0-F901-329A-D774-B5E91345F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D691D60-53D5-41FD-4EBC-D4C580F28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46.jpeg">
            <a:extLst>
              <a:ext uri="{FF2B5EF4-FFF2-40B4-BE49-F238E27FC236}">
                <a16:creationId xmlns:a16="http://schemas.microsoft.com/office/drawing/2014/main" id="{8A72CF66-76B1-92F1-D08C-B40F745811D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831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46CA24-60D8-34A0-044D-538905639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65F74F-FD61-301A-3FC6-CFB647B52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47.jpeg">
            <a:extLst>
              <a:ext uri="{FF2B5EF4-FFF2-40B4-BE49-F238E27FC236}">
                <a16:creationId xmlns:a16="http://schemas.microsoft.com/office/drawing/2014/main" id="{76C832E2-86F1-62FB-2A53-4E6C2B3D445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228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9832DA-2013-F087-3DAB-D371E3187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51A0A4-3654-4016-A7A9-88DCC643B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48.jpeg">
            <a:extLst>
              <a:ext uri="{FF2B5EF4-FFF2-40B4-BE49-F238E27FC236}">
                <a16:creationId xmlns:a16="http://schemas.microsoft.com/office/drawing/2014/main" id="{D9449103-3A99-3A3F-5C71-C4AE1613ED5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097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D32D7A-65E5-71FA-8225-004966502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A0896D5-5FD6-C8BD-4F3B-983A4882C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8" name="image49.jpeg">
            <a:extLst>
              <a:ext uri="{FF2B5EF4-FFF2-40B4-BE49-F238E27FC236}">
                <a16:creationId xmlns:a16="http://schemas.microsoft.com/office/drawing/2014/main" id="{6A364A0C-E49A-4DFA-209B-7E4F09C0762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765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731A8E-0DC7-4C32-2512-1188DDB16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50.jpeg">
            <a:extLst>
              <a:ext uri="{FF2B5EF4-FFF2-40B4-BE49-F238E27FC236}">
                <a16:creationId xmlns:a16="http://schemas.microsoft.com/office/drawing/2014/main" id="{A47EFFD2-A061-EBDF-6FD0-79BC2B4E20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152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CEB402-BBD9-08F1-4301-F71FC995D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2DE0F29-A1C9-9F08-0920-F8545920F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51.png">
            <a:extLst>
              <a:ext uri="{FF2B5EF4-FFF2-40B4-BE49-F238E27FC236}">
                <a16:creationId xmlns:a16="http://schemas.microsoft.com/office/drawing/2014/main" id="{CC329B72-48BE-E1F0-3CCC-34B6B192422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279086" cy="690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79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3810ED-DC60-E8A3-BAD6-0D3A56258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8AB0556-D2D3-C70A-5D3D-DCF789633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52.jpeg">
            <a:extLst>
              <a:ext uri="{FF2B5EF4-FFF2-40B4-BE49-F238E27FC236}">
                <a16:creationId xmlns:a16="http://schemas.microsoft.com/office/drawing/2014/main" id="{C64385B8-0A10-92BD-FF0B-BEFCC3CAEE5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7133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</dc:creator>
  <cp:lastModifiedBy>Cris</cp:lastModifiedBy>
  <cp:revision>1</cp:revision>
  <dcterms:created xsi:type="dcterms:W3CDTF">2022-11-28T20:48:47Z</dcterms:created>
  <dcterms:modified xsi:type="dcterms:W3CDTF">2022-11-28T20:54:11Z</dcterms:modified>
</cp:coreProperties>
</file>